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Nunito Semi Bold"/>
      <p:regular r:id="rId15"/>
    </p:embeddedFont>
    <p:embeddedFont>
      <p:font typeface="Nunito Semi Bold"/>
      <p:regular r:id="rId16"/>
    </p:embeddedFon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PT Sans"/>
      <p:regular r:id="rId19"/>
    </p:embeddedFont>
    <p:embeddedFont>
      <p:font typeface="PT Sans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5-2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201579"/>
            <a:ext cx="7415927" cy="3006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850"/>
              </a:lnSpc>
              <a:buNone/>
            </a:pPr>
            <a:r>
              <a:rPr lang="en-US" sz="6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Personal Webpage and Simple Calculator Project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864037" y="457795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NAME: LOKESH KUMAR MISHRA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5250656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B.TECH, COMPUTER SCIENCE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92335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ROLLNO: 2300290120133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6614517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6622137"/>
            <a:ext cx="379690" cy="37969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382316" y="6596063"/>
            <a:ext cx="2260640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00002E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by Lokesh Mishra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829639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Project Overview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4172783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Personal Webpage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4782741"/>
            <a:ext cx="60452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Easy-level project using HTML.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810" y="4172783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Simple Calculator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7623810" y="4782741"/>
            <a:ext cx="604527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Medium-level project using HTML, CSS and JavaScript.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396" y="308610"/>
            <a:ext cx="2965609" cy="246888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968693" y="4224457"/>
            <a:ext cx="7481768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Personal Webpage Features</a:t>
            </a:r>
            <a:endParaRPr lang="en-US" sz="455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93" y="5320784"/>
            <a:ext cx="617220" cy="61722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968693" y="6184821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Profile Photo</a:t>
            </a:r>
            <a:endParaRPr lang="en-US" sz="2250" dirty="0"/>
          </a:p>
        </p:txBody>
      </p:sp>
      <p:sp>
        <p:nvSpPr>
          <p:cNvPr id="7" name="Text 2"/>
          <p:cNvSpPr/>
          <p:nvPr/>
        </p:nvSpPr>
        <p:spPr>
          <a:xfrm>
            <a:off x="968693" y="6696075"/>
            <a:ext cx="398406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Displays student's image.</a:t>
            </a:r>
            <a:endParaRPr lang="en-US" sz="19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3046" y="5320784"/>
            <a:ext cx="617220" cy="61722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5323046" y="6184821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Brief Bio</a:t>
            </a:r>
            <a:endParaRPr lang="en-US" sz="2250" dirty="0"/>
          </a:p>
        </p:txBody>
      </p:sp>
      <p:sp>
        <p:nvSpPr>
          <p:cNvPr id="10" name="Text 4"/>
          <p:cNvSpPr/>
          <p:nvPr/>
        </p:nvSpPr>
        <p:spPr>
          <a:xfrm>
            <a:off x="5323046" y="6696075"/>
            <a:ext cx="398406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Introduces Lokesh Kumar Mishra.</a:t>
            </a:r>
            <a:endParaRPr lang="en-US" sz="19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400" y="5320784"/>
            <a:ext cx="617220" cy="61722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9677400" y="6184821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Social Links</a:t>
            </a:r>
            <a:endParaRPr lang="en-US" sz="2250" dirty="0"/>
          </a:p>
        </p:txBody>
      </p:sp>
      <p:sp>
        <p:nvSpPr>
          <p:cNvPr id="13" name="Text 6"/>
          <p:cNvSpPr/>
          <p:nvPr/>
        </p:nvSpPr>
        <p:spPr>
          <a:xfrm>
            <a:off x="9677400" y="6696075"/>
            <a:ext cx="398418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Connects to professional profiles.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543883"/>
            <a:ext cx="7139107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Simple Calculator Features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64037" y="291786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37153" y="3021330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1666280" y="291786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Basic Arithmetic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666280" y="3429119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Performs addition, subtraction, multiplication, and division.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434863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7153" y="4452104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1666280" y="434863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Real-time Display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1666280" y="485989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Shows results instantly as user inputs numbers.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77941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37153" y="5882878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1666280" y="5779413"/>
            <a:ext cx="2989421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User-friendly Interface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666280" y="6290667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Easy-to-use buttons for numbers and operations.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2610" y="2288858"/>
            <a:ext cx="4869180" cy="365188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1219914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Technologies Used</a:t>
            </a:r>
            <a:endParaRPr lang="en-US" sz="4550" dirty="0"/>
          </a:p>
        </p:txBody>
      </p:sp>
      <p:sp>
        <p:nvSpPr>
          <p:cNvPr id="5" name="Shape 1"/>
          <p:cNvSpPr/>
          <p:nvPr/>
        </p:nvSpPr>
        <p:spPr>
          <a:xfrm>
            <a:off x="1219081" y="2316242"/>
            <a:ext cx="30480" cy="4693444"/>
          </a:xfrm>
          <a:prstGeom prst="roundRect">
            <a:avLst>
              <a:gd name="adj" fmla="val 1215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6" name="Shape 2"/>
          <p:cNvSpPr/>
          <p:nvPr/>
        </p:nvSpPr>
        <p:spPr>
          <a:xfrm>
            <a:off x="1481554" y="2856309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2D4DF2"/>
          </a:solidFill>
          <a:ln/>
        </p:spPr>
      </p:sp>
      <p:sp>
        <p:nvSpPr>
          <p:cNvPr id="7" name="Shape 3"/>
          <p:cNvSpPr/>
          <p:nvPr/>
        </p:nvSpPr>
        <p:spPr>
          <a:xfrm>
            <a:off x="956608" y="2593896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129725" y="2697361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700" dirty="0"/>
          </a:p>
        </p:txBody>
      </p:sp>
      <p:sp>
        <p:nvSpPr>
          <p:cNvPr id="9" name="Text 5"/>
          <p:cNvSpPr/>
          <p:nvPr/>
        </p:nvSpPr>
        <p:spPr>
          <a:xfrm>
            <a:off x="2592110" y="256305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HTML</a:t>
            </a:r>
            <a:endParaRPr lang="en-US" sz="2250" dirty="0"/>
          </a:p>
        </p:txBody>
      </p:sp>
      <p:sp>
        <p:nvSpPr>
          <p:cNvPr id="10" name="Text 6"/>
          <p:cNvSpPr/>
          <p:nvPr/>
        </p:nvSpPr>
        <p:spPr>
          <a:xfrm>
            <a:off x="2592110" y="3074313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Structures webpage and calculator interface.</a:t>
            </a:r>
            <a:endParaRPr lang="en-US" sz="1900" dirty="0"/>
          </a:p>
        </p:txBody>
      </p:sp>
      <p:sp>
        <p:nvSpPr>
          <p:cNvPr id="11" name="Shape 7"/>
          <p:cNvSpPr/>
          <p:nvPr/>
        </p:nvSpPr>
        <p:spPr>
          <a:xfrm>
            <a:off x="1481554" y="4503063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018CE1"/>
          </a:solidFill>
          <a:ln/>
        </p:spPr>
      </p:sp>
      <p:sp>
        <p:nvSpPr>
          <p:cNvPr id="12" name="Shape 8"/>
          <p:cNvSpPr/>
          <p:nvPr/>
        </p:nvSpPr>
        <p:spPr>
          <a:xfrm>
            <a:off x="956608" y="424064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129725" y="4344114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700" dirty="0"/>
          </a:p>
        </p:txBody>
      </p:sp>
      <p:sp>
        <p:nvSpPr>
          <p:cNvPr id="14" name="Text 10"/>
          <p:cNvSpPr/>
          <p:nvPr/>
        </p:nvSpPr>
        <p:spPr>
          <a:xfrm>
            <a:off x="2592110" y="420981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CSS (Implied)</a:t>
            </a:r>
            <a:endParaRPr lang="en-US" sz="2250" dirty="0"/>
          </a:p>
        </p:txBody>
      </p:sp>
      <p:sp>
        <p:nvSpPr>
          <p:cNvPr id="15" name="Text 11"/>
          <p:cNvSpPr/>
          <p:nvPr/>
        </p:nvSpPr>
        <p:spPr>
          <a:xfrm>
            <a:off x="2592110" y="4721066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Styles elements for visual appeal.</a:t>
            </a:r>
            <a:endParaRPr lang="en-US" sz="1900" dirty="0"/>
          </a:p>
        </p:txBody>
      </p:sp>
      <p:sp>
        <p:nvSpPr>
          <p:cNvPr id="16" name="Shape 12"/>
          <p:cNvSpPr/>
          <p:nvPr/>
        </p:nvSpPr>
        <p:spPr>
          <a:xfrm>
            <a:off x="1481554" y="6149816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DA33BF"/>
          </a:solidFill>
          <a:ln/>
        </p:spPr>
      </p:sp>
      <p:sp>
        <p:nvSpPr>
          <p:cNvPr id="17" name="Shape 13"/>
          <p:cNvSpPr/>
          <p:nvPr/>
        </p:nvSpPr>
        <p:spPr>
          <a:xfrm>
            <a:off x="956608" y="588740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8" name="Text 14"/>
          <p:cNvSpPr/>
          <p:nvPr/>
        </p:nvSpPr>
        <p:spPr>
          <a:xfrm>
            <a:off x="1129725" y="5990868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700" dirty="0"/>
          </a:p>
        </p:txBody>
      </p:sp>
      <p:sp>
        <p:nvSpPr>
          <p:cNvPr id="19" name="Text 15"/>
          <p:cNvSpPr/>
          <p:nvPr/>
        </p:nvSpPr>
        <p:spPr>
          <a:xfrm>
            <a:off x="2592110" y="585656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JavaScript</a:t>
            </a:r>
            <a:endParaRPr lang="en-US" sz="2250" dirty="0"/>
          </a:p>
        </p:txBody>
      </p:sp>
      <p:sp>
        <p:nvSpPr>
          <p:cNvPr id="20" name="Text 16"/>
          <p:cNvSpPr/>
          <p:nvPr/>
        </p:nvSpPr>
        <p:spPr>
          <a:xfrm>
            <a:off x="2592110" y="6367820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Implements calculator logic and interactivity.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159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3569970"/>
            <a:ext cx="6320671" cy="686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Development Challenges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968693" y="4605814"/>
            <a:ext cx="6229826" cy="1368266"/>
          </a:xfrm>
          <a:prstGeom prst="roundRect">
            <a:avLst>
              <a:gd name="adj" fmla="val 2557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24796" y="4861917"/>
            <a:ext cx="2744391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Link Management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224796" y="5344835"/>
            <a:ext cx="5717619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Ensuring correct display of social media links.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7431762" y="4605814"/>
            <a:ext cx="6229826" cy="1368266"/>
          </a:xfrm>
          <a:prstGeom prst="roundRect">
            <a:avLst>
              <a:gd name="adj" fmla="val 25574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87866" y="4861917"/>
            <a:ext cx="2744391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Image Integration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87866" y="5344835"/>
            <a:ext cx="5717619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Properly embedding and sizing profile picture.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968693" y="6207323"/>
            <a:ext cx="6229826" cy="1368266"/>
          </a:xfrm>
          <a:prstGeom prst="roundRect">
            <a:avLst>
              <a:gd name="adj" fmla="val 25574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224796" y="6463427"/>
            <a:ext cx="2744391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JavaScript Logic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224796" y="6946344"/>
            <a:ext cx="5717619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Implementing real-time calculation functionality.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7431762" y="6207323"/>
            <a:ext cx="6229826" cy="1368266"/>
          </a:xfrm>
          <a:prstGeom prst="roundRect">
            <a:avLst>
              <a:gd name="adj" fmla="val 25574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87866" y="6463427"/>
            <a:ext cx="2744391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Event Handling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687866" y="6946344"/>
            <a:ext cx="5717619" cy="373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Managing user interactions with calculator buttons.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4720" y="667822"/>
            <a:ext cx="5703451" cy="712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Skills Learned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720" y="1744147"/>
            <a:ext cx="1211937" cy="193917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10155" y="1986439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HTML Basics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10155" y="2488168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Creating structured web content.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720" y="3683317"/>
            <a:ext cx="1211937" cy="19391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10155" y="3925610"/>
            <a:ext cx="3226118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JavaScript Fundamentals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910155" y="4427339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Implementing interactive features and logic.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720" y="5622488"/>
            <a:ext cx="1211937" cy="19391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10155" y="5864781"/>
            <a:ext cx="2851666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Problem-Solving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10155" y="6366510"/>
            <a:ext cx="5871924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Overcoming coding challenges in real projects.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993458"/>
            <a:ext cx="7117080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 and Next Steps</a:t>
            </a:r>
            <a:endParaRPr lang="en-US" sz="4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8693" y="2213253"/>
            <a:ext cx="6161246" cy="380785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8693" y="6329720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Further Learning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968693" y="6840974"/>
            <a:ext cx="616124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advanced web technologies.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223" y="2213253"/>
            <a:ext cx="6161365" cy="3807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00223" y="632983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Portfolio Building</a:t>
            </a:r>
            <a:endParaRPr lang="en-US" sz="2250" dirty="0"/>
          </a:p>
        </p:txBody>
      </p:sp>
      <p:sp>
        <p:nvSpPr>
          <p:cNvPr id="8" name="Text 4"/>
          <p:cNvSpPr/>
          <p:nvPr/>
        </p:nvSpPr>
        <p:spPr>
          <a:xfrm>
            <a:off x="7500223" y="6841093"/>
            <a:ext cx="616136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more diverse web projects.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2024-10-24T15:35:32Z</dcterms:created>
  <dcterms:modified xsi:type="dcterms:W3CDTF">2024-10-24T15:35:32Z</dcterms:modified>
</cp:coreProperties>
</file>